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32293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9324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131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95522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9332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6747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7675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0031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5630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8407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4825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9302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8882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1259632" y="1052736"/>
            <a:ext cx="2808312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395536" y="3140966"/>
            <a:ext cx="8136903" cy="2232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Бог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висловлює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своє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бажання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щодо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України</a:t>
            </a:r>
            <a:endParaRPr lang="ru-RU" sz="5400" b="1" i="1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600400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:14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lnSpc>
                <a:spcPct val="114000"/>
              </a:lnSpc>
              <a:buClr>
                <a:srgbClr val="333333"/>
              </a:buClr>
              <a:buSzPct val="25000"/>
            </a:pP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Коли б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український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 </a:t>
            </a:r>
            <a:b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послухав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Мене,</a:t>
            </a:r>
            <a:b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коли б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ходив праведно</a:t>
            </a:r>
            <a:b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 дорогах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Моїх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3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71408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600400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:15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ще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мало і Я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похилив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би</a:t>
            </a:r>
            <a:b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їхніх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ворогів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руку Свою повернув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би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 на </a:t>
            </a:r>
            <a:b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противників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їхніх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7175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600400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:17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79512" y="2204864"/>
            <a:ext cx="896448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Я жиром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пшениці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годував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би</a:t>
            </a:r>
            <a:b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Моїх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послідовників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медом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скелі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тебе б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насищав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—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побожністю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вдоволенням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383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8083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Співайте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Богові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нашій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твердині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покликуйте</a:t>
            </a:r>
            <a:b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Богові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Якова, </a:t>
            </a:r>
            <a:b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нашого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духовного предка, </a:t>
            </a:r>
            <a:endParaRPr lang="ru-RU"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заспівайте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пісню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b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заграйте на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бубні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на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гітарі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приємній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мандолінами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70645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240359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44827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право </a:t>
            </a: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Україні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Закон Бога Якова, </a:t>
            </a:r>
            <a:b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нашого</a:t>
            </a:r>
            <a:r>
              <a:rPr lang="ru-RU" sz="4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духовного предка! </a:t>
            </a:r>
            <a:endParaRPr lang="ru-RU"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8206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600400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40910" y="2204864"/>
            <a:ext cx="8676457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свідчення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Україні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учинив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пішов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атеїстичний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Радянський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Союз.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Почув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там мову,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якої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не знав: </a:t>
            </a:r>
            <a:endParaRPr lang="ru-RU" sz="3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8974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600400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30425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Рамена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звільнив</a:t>
            </a:r>
            <a:b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тягару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коша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руки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звільнились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endParaRPr lang="ru-RU" sz="3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34707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600400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5769" y="2564904"/>
            <a:ext cx="8676457" cy="26642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кликав у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недолі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й я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видер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тебе, Я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відповідаю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тобі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укритті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громовім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випробував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тебе над водою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Дніпра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1986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році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3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88614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600400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:9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61764" y="2564904"/>
            <a:ext cx="8820471" cy="26642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Слухай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же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народе,</a:t>
            </a:r>
            <a:b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хай Я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засвідчу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тобі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о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Україно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коли б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послухала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Мене </a:t>
            </a:r>
            <a:b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народилася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згори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endParaRPr lang="ru-RU" sz="3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5786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971600" y="1052736"/>
            <a:ext cx="3600400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81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:11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79512" y="3140968"/>
            <a:ext cx="9144000" cy="2952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40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>
              <a:lnSpc>
                <a:spcPct val="114000"/>
              </a:lnSpc>
              <a:buClr>
                <a:srgbClr val="333333"/>
              </a:buClr>
              <a:buSzPct val="25000"/>
            </a:pP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 Господь, Бог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твій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атеїстичного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Радянського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Союзу тебе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вивів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відчини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уста і Я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наповню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багатством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миром та </a:t>
            </a:r>
            <a:r>
              <a:rPr lang="ru-RU" sz="3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вдоволенням</a:t>
            </a:r>
            <a:r>
              <a:rPr lang="ru-RU" sz="3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3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4330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290</Words>
  <Application>Microsoft Office PowerPoint</Application>
  <PresentationFormat>Екран (4:3)</PresentationFormat>
  <Paragraphs>61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Georgia</vt:lpstr>
      <vt:lpstr>Verdana</vt:lpstr>
      <vt:lpstr>Тема Office</vt:lpstr>
      <vt:lpstr>ПСАЛОМ 81 </vt:lpstr>
      <vt:lpstr>ПСАЛОМ 81:2</vt:lpstr>
      <vt:lpstr>ПСАЛОМ 81:3</vt:lpstr>
      <vt:lpstr>ПСАЛОМ 81:5</vt:lpstr>
      <vt:lpstr>ПСАЛОМ 81:6</vt:lpstr>
      <vt:lpstr>ПСАЛОМ 81:7</vt:lpstr>
      <vt:lpstr>ПСАЛОМ 81:8</vt:lpstr>
      <vt:lpstr>ПСАЛОМ 81:9</vt:lpstr>
      <vt:lpstr>ПСАЛОМ 81:11</vt:lpstr>
      <vt:lpstr>ПСАЛОМ 81:14</vt:lpstr>
      <vt:lpstr>ПСАЛОМ 81:15</vt:lpstr>
      <vt:lpstr>ПСАЛОМ 81:17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 </dc:title>
  <cp:lastModifiedBy>Dubenchuk Ivanka</cp:lastModifiedBy>
  <cp:revision>15</cp:revision>
  <dcterms:modified xsi:type="dcterms:W3CDTF">2024-05-12T17:33:01Z</dcterms:modified>
</cp:coreProperties>
</file>